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71" r:id="rId4"/>
    <p:sldId id="272" r:id="rId5"/>
    <p:sldId id="273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5E34-345F-46D2-985A-5EAB22C96B4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5E69-E94C-4E16-B6A0-6F2EBA1C14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5E34-345F-46D2-985A-5EAB22C96B4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5E69-E94C-4E16-B6A0-6F2EBA1C1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5E34-345F-46D2-985A-5EAB22C96B4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5E69-E94C-4E16-B6A0-6F2EBA1C1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5E34-345F-46D2-985A-5EAB22C96B4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5E69-E94C-4E16-B6A0-6F2EBA1C1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5E34-345F-46D2-985A-5EAB22C96B4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5E69-E94C-4E16-B6A0-6F2EBA1C14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5E34-345F-46D2-985A-5EAB22C96B4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5E69-E94C-4E16-B6A0-6F2EBA1C1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5E34-345F-46D2-985A-5EAB22C96B4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5E69-E94C-4E16-B6A0-6F2EBA1C1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5E34-345F-46D2-985A-5EAB22C96B4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5E69-E94C-4E16-B6A0-6F2EBA1C1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5E34-345F-46D2-985A-5EAB22C96B4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5E69-E94C-4E16-B6A0-6F2EBA1C1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5E34-345F-46D2-985A-5EAB22C96B4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5E69-E94C-4E16-B6A0-6F2EBA1C1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5E34-345F-46D2-985A-5EAB22C96B4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6E5E69-E94C-4E16-B6A0-6F2EBA1C14B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25E34-345F-46D2-985A-5EAB22C96B4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6E5E69-E94C-4E16-B6A0-6F2EBA1C14B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JUST DO IT </a:t>
            </a:r>
            <a:r>
              <a:rPr lang="en-US" dirty="0" smtClean="0"/>
              <a:t>#3 </a:t>
            </a:r>
            <a:r>
              <a:rPr lang="en-US" dirty="0" smtClean="0"/>
              <a:t>9/</a:t>
            </a: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Examine the map on page 73 and answer questions #1-2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44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Religious Traditions </a:t>
            </a:r>
            <a:br>
              <a:rPr lang="en-US" dirty="0" smtClean="0"/>
            </a:br>
            <a:r>
              <a:rPr lang="en-US" dirty="0" smtClean="0"/>
              <a:t>&amp; Judaism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WHI 3cd</a:t>
            </a:r>
          </a:p>
          <a:p>
            <a:pPr algn="ctr"/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784" y="2971800"/>
            <a:ext cx="538421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RELIGIOUS TRADITIONS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 numCol="2"/>
          <a:lstStyle/>
          <a:p>
            <a:pPr marL="0" indent="0">
              <a:buNone/>
            </a:pPr>
            <a:r>
              <a:rPr lang="en-US" u="sng" dirty="0" smtClean="0"/>
              <a:t>Polytheism: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Belief in more than 1 God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Practiced by most early</a:t>
            </a:r>
          </a:p>
          <a:p>
            <a:pPr marL="0" indent="0">
              <a:buNone/>
            </a:pPr>
            <a:r>
              <a:rPr lang="en-US" dirty="0" smtClean="0"/>
              <a:t>Civilizations</a:t>
            </a:r>
          </a:p>
          <a:p>
            <a:pPr marL="0" indent="0">
              <a:buNone/>
            </a:pPr>
            <a:r>
              <a:rPr lang="en-US" dirty="0" smtClean="0"/>
              <a:t>(Egyptians, Greeks, Romans, Mayans, Aztecs)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Monotheism:</a:t>
            </a:r>
          </a:p>
          <a:p>
            <a:pPr marL="0" indent="0">
              <a:buNone/>
            </a:pPr>
            <a:r>
              <a:rPr lang="en-US" dirty="0" smtClean="0"/>
              <a:t>Belief in 1 God	</a:t>
            </a:r>
          </a:p>
          <a:p>
            <a:pPr marL="0" indent="0">
              <a:buNone/>
            </a:pPr>
            <a:r>
              <a:rPr lang="en-US" dirty="0" smtClean="0"/>
              <a:t>Practiced by the Hebrews(Jews)	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1017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JUDAISM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572000" cy="5334000"/>
          </a:xfrm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As the first monotheistic religion, Judaism came as a </a:t>
            </a:r>
            <a:r>
              <a:rPr lang="en-US" b="1" dirty="0" smtClean="0"/>
              <a:t>M.A.J.O.R. </a:t>
            </a:r>
            <a:r>
              <a:rPr lang="en-US" dirty="0" smtClean="0"/>
              <a:t>shock to the world</a:t>
            </a:r>
          </a:p>
          <a:p>
            <a:pPr marL="341313" indent="-341313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b="1" dirty="0" smtClean="0"/>
              <a:t>M</a:t>
            </a:r>
            <a:r>
              <a:rPr lang="en-US" dirty="0" smtClean="0"/>
              <a:t>oses led the Jews out of Egypt</a:t>
            </a:r>
          </a:p>
          <a:p>
            <a:pPr marL="341313" indent="-341313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b="1" dirty="0" smtClean="0"/>
              <a:t>A</a:t>
            </a:r>
            <a:r>
              <a:rPr lang="en-US" dirty="0" smtClean="0"/>
              <a:t>braham was the founder of Judaism</a:t>
            </a:r>
          </a:p>
          <a:p>
            <a:pPr marL="707073" lvl="1" indent="-341313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made covenant with God</a:t>
            </a:r>
          </a:p>
          <a:p>
            <a:pPr marL="365760" lvl="1" indent="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0740" y="1447800"/>
            <a:ext cx="432326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485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JUDAISM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553200" cy="5334000"/>
          </a:xfrm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b="1" dirty="0"/>
              <a:t>J</a:t>
            </a:r>
            <a:r>
              <a:rPr lang="en-US" dirty="0"/>
              <a:t>erusalem became holy city</a:t>
            </a:r>
          </a:p>
          <a:p>
            <a:pPr marL="707073" lvl="1" indent="-341313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Home of the Western Wall</a:t>
            </a:r>
          </a:p>
          <a:p>
            <a:pPr marL="341313" indent="-341313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b="1" dirty="0" smtClean="0"/>
              <a:t>O</a:t>
            </a:r>
            <a:r>
              <a:rPr lang="en-US" dirty="0" smtClean="0"/>
              <a:t>ut of Israel &amp; into Babylon the Jews dispersed(Exiled)</a:t>
            </a:r>
          </a:p>
          <a:p>
            <a:pPr marL="707073" lvl="1" indent="-341313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Known as the Diaspora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4" y="3700216"/>
            <a:ext cx="4419600" cy="3156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72" y="3733800"/>
            <a:ext cx="4602027" cy="31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8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JUDAISM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077200" cy="5334000"/>
          </a:xfrm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b="1" dirty="0" smtClean="0"/>
              <a:t>R</a:t>
            </a:r>
            <a:r>
              <a:rPr lang="en-US" dirty="0" smtClean="0"/>
              <a:t>eligious &amp; moral conduct came from the Torah</a:t>
            </a:r>
          </a:p>
          <a:p>
            <a:pPr marL="707073" lvl="1" indent="-341313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Contains written records &amp; beliefs of the Jews</a:t>
            </a:r>
          </a:p>
          <a:p>
            <a:pPr marL="707073" lvl="1" indent="-341313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Contains the Ten Commandments</a:t>
            </a:r>
          </a:p>
          <a:p>
            <a:pPr marL="365760" lvl="1" indent="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74" y="3200400"/>
            <a:ext cx="4923115" cy="3687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9" y="3200400"/>
            <a:ext cx="4133691" cy="36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9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112</Words>
  <Application>Microsoft Macintosh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JUST DO IT #3 9/18</vt:lpstr>
      <vt:lpstr>Religious Traditions  &amp; Judaism</vt:lpstr>
      <vt:lpstr>RELIGIOUS TRADITIONS</vt:lpstr>
      <vt:lpstr>JUDAISM</vt:lpstr>
      <vt:lpstr>JUDAISM</vt:lpstr>
      <vt:lpstr>JUDAISM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Judaism</dc:title>
  <dc:creator>winxp</dc:creator>
  <cp:lastModifiedBy>Todd Kessler</cp:lastModifiedBy>
  <cp:revision>15</cp:revision>
  <dcterms:created xsi:type="dcterms:W3CDTF">2014-02-18T15:30:06Z</dcterms:created>
  <dcterms:modified xsi:type="dcterms:W3CDTF">2015-09-18T15:17:43Z</dcterms:modified>
</cp:coreProperties>
</file>