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75" r:id="rId2"/>
    <p:sldId id="256" r:id="rId3"/>
    <p:sldId id="271" r:id="rId4"/>
    <p:sldId id="273" r:id="rId5"/>
    <p:sldId id="270" r:id="rId6"/>
    <p:sldId id="274" r:id="rId7"/>
    <p:sldId id="272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5023-589B-AD43-8A4A-C22FF017649C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0E296-8BC8-0749-8C7B-F83FC2CA2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99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185DD9E-2A74-4499-94B5-15F03A941639}" type="datetimeFigureOut">
              <a:rPr lang="en-US" smtClean="0"/>
              <a:pPr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BD289-5960-42E6-9772-6E7E884AC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JUST DO IT </a:t>
            </a:r>
            <a:r>
              <a:rPr lang="en-US" b="1" dirty="0" smtClean="0"/>
              <a:t>#</a:t>
            </a:r>
            <a:r>
              <a:rPr lang="en-US" b="1" dirty="0" smtClean="0"/>
              <a:t>3</a:t>
            </a:r>
            <a:r>
              <a:rPr lang="en-US" b="1" dirty="0" smtClean="0"/>
              <a:t> 2/19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Answer the following questions using the map on page 94. </a:t>
            </a:r>
          </a:p>
          <a:p>
            <a:r>
              <a:rPr lang="en-US" b="1" dirty="0" smtClean="0"/>
              <a:t>1. Which Persian emperor had the biggest empire?</a:t>
            </a:r>
          </a:p>
          <a:p>
            <a:r>
              <a:rPr lang="en-US" b="1" dirty="0" smtClean="0"/>
              <a:t>2. What bodies of water might the Persian empire have had control over?</a:t>
            </a:r>
          </a:p>
          <a:p>
            <a:r>
              <a:rPr lang="en-US" b="1" dirty="0" smtClean="0"/>
              <a:t>3. Which continents did the Persian empire expand into?</a:t>
            </a:r>
          </a:p>
          <a:p>
            <a:r>
              <a:rPr lang="en-US" b="1" dirty="0" smtClean="0"/>
              <a:t>4. What 3 cities did the Royal Road connect?</a:t>
            </a:r>
          </a:p>
          <a:p>
            <a:r>
              <a:rPr lang="en-US" b="1" dirty="0" smtClean="0"/>
              <a:t>5. What was the Persian empire’s farthest extent west? </a:t>
            </a:r>
          </a:p>
          <a:p>
            <a:r>
              <a:rPr lang="en-US" b="1" dirty="0" smtClean="0"/>
              <a:t>6. What physical feature might have prevented the Persian empire from extending farther east?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09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 4A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Persian Empire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29000"/>
            <a:ext cx="45950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73" y="3810000"/>
            <a:ext cx="442871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PERSIAN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Persian Empire ruled through the eye of the </a:t>
            </a:r>
            <a:r>
              <a:rPr lang="en-US" b="1" dirty="0" smtClean="0"/>
              <a:t>T.I.G.E.R.</a:t>
            </a:r>
          </a:p>
          <a:p>
            <a:r>
              <a:rPr lang="en-US" b="1" dirty="0" smtClean="0"/>
              <a:t>T</a:t>
            </a:r>
            <a:r>
              <a:rPr lang="en-US" dirty="0" smtClean="0"/>
              <a:t>olerance(acceptance) of conquered people 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/>
              <a:t>Allowed those conquered to keep their customs &amp; </a:t>
            </a:r>
            <a:r>
              <a:rPr lang="en-US" dirty="0" smtClean="0"/>
              <a:t>religions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70650"/>
            <a:ext cx="2590800" cy="3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192" y="3962400"/>
            <a:ext cx="5427808" cy="28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PERSIAN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</a:t>
            </a:r>
            <a:r>
              <a:rPr lang="en-US" dirty="0" smtClean="0"/>
              <a:t>mperial bureaucracy</a:t>
            </a:r>
          </a:p>
          <a:p>
            <a:pPr lvl="1"/>
            <a:r>
              <a:rPr lang="en-US" dirty="0" smtClean="0"/>
              <a:t>Darius </a:t>
            </a:r>
            <a:r>
              <a:rPr lang="en-US" dirty="0"/>
              <a:t>divided Persia into </a:t>
            </a:r>
            <a:r>
              <a:rPr lang="en-US" dirty="0" smtClean="0"/>
              <a:t>provinces(states</a:t>
            </a:r>
            <a:r>
              <a:rPr lang="en-US" dirty="0"/>
              <a:t>) ruled by governors called Satraps </a:t>
            </a:r>
            <a:endParaRPr lang="en-US" dirty="0" smtClean="0"/>
          </a:p>
          <a:p>
            <a:pPr lvl="1"/>
            <a:r>
              <a:rPr lang="en-US" dirty="0" smtClean="0"/>
              <a:t>Each Satrap collected taxes for the emperor </a:t>
            </a:r>
            <a:endParaRPr lang="en-US" dirty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29000"/>
            <a:ext cx="55775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7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PERSIAN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</a:t>
            </a:r>
            <a:r>
              <a:rPr lang="en-US" dirty="0" smtClean="0"/>
              <a:t>eography of Persia </a:t>
            </a:r>
          </a:p>
          <a:p>
            <a:pPr lvl="1"/>
            <a:r>
              <a:rPr lang="en-US" dirty="0" smtClean="0"/>
              <a:t>rested upon earlier Central Asian &amp; Mesopotamian civilizations</a:t>
            </a:r>
          </a:p>
          <a:p>
            <a:pPr lvl="1"/>
            <a:r>
              <a:rPr lang="en-US" dirty="0" smtClean="0"/>
              <a:t>Became the largest empire in the world</a:t>
            </a:r>
          </a:p>
          <a:p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76601"/>
            <a:ext cx="7560734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671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PERSIAN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</a:t>
            </a:r>
            <a:r>
              <a:rPr lang="en-US" dirty="0" smtClean="0"/>
              <a:t>stablishment of Zoroastrianism(religion)</a:t>
            </a:r>
          </a:p>
          <a:p>
            <a:pPr lvl="1"/>
            <a:r>
              <a:rPr lang="en-US" b="1" dirty="0" smtClean="0"/>
              <a:t>Believed in 2 opposing forces of the universe</a:t>
            </a:r>
          </a:p>
          <a:p>
            <a:pPr lvl="1"/>
            <a:r>
              <a:rPr lang="en-US" b="1" dirty="0" smtClean="0"/>
              <a:t>Good </a:t>
            </a:r>
            <a:r>
              <a:rPr lang="en-US" b="1" dirty="0" err="1" smtClean="0"/>
              <a:t>vs</a:t>
            </a:r>
            <a:r>
              <a:rPr lang="en-US" b="1" dirty="0" smtClean="0"/>
              <a:t> evil 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0984" y="3200400"/>
            <a:ext cx="405301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" y="3276600"/>
            <a:ext cx="465234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PERSIAN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</a:t>
            </a:r>
            <a:r>
              <a:rPr lang="en-US" dirty="0" smtClean="0"/>
              <a:t>oyal road system </a:t>
            </a:r>
            <a:endParaRPr lang="en-US" dirty="0"/>
          </a:p>
          <a:p>
            <a:pPr lvl="1"/>
            <a:r>
              <a:rPr lang="en-US" dirty="0" smtClean="0"/>
              <a:t>constructed under Emperor Darius I</a:t>
            </a:r>
          </a:p>
          <a:p>
            <a:pPr lvl="1"/>
            <a:r>
              <a:rPr lang="en-US" dirty="0" smtClean="0"/>
              <a:t>traveled through the entire empire</a:t>
            </a:r>
          </a:p>
          <a:p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6410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3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657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Locate &amp; Label:</a:t>
            </a:r>
          </a:p>
          <a:p>
            <a:r>
              <a:rPr lang="en-US" dirty="0" smtClean="0"/>
              <a:t>India(p.42):</a:t>
            </a:r>
          </a:p>
          <a:p>
            <a:pPr lvl="1"/>
            <a:r>
              <a:rPr lang="en-US" dirty="0"/>
              <a:t>Himalayan </a:t>
            </a:r>
            <a:r>
              <a:rPr lang="en-US" dirty="0" smtClean="0"/>
              <a:t>Mts.</a:t>
            </a:r>
            <a:endParaRPr lang="en-US" dirty="0"/>
          </a:p>
          <a:p>
            <a:pPr lvl="1"/>
            <a:r>
              <a:rPr lang="en-US" dirty="0"/>
              <a:t>Hindu Kush Mts.</a:t>
            </a:r>
          </a:p>
          <a:p>
            <a:pPr lvl="1"/>
            <a:r>
              <a:rPr lang="en-US" dirty="0"/>
              <a:t>Indus River</a:t>
            </a:r>
          </a:p>
          <a:p>
            <a:pPr lvl="1"/>
            <a:r>
              <a:rPr lang="en-US" dirty="0"/>
              <a:t>Ganges River</a:t>
            </a:r>
          </a:p>
          <a:p>
            <a:pPr lvl="1"/>
            <a:r>
              <a:rPr lang="en-US" dirty="0"/>
              <a:t>Indian </a:t>
            </a:r>
            <a:r>
              <a:rPr lang="en-US" dirty="0" smtClean="0"/>
              <a:t>Ocean</a:t>
            </a:r>
          </a:p>
          <a:p>
            <a:pPr lvl="1"/>
            <a:r>
              <a:rPr lang="en-US" dirty="0" smtClean="0"/>
              <a:t>Arabian Sea</a:t>
            </a:r>
          </a:p>
          <a:p>
            <a:r>
              <a:rPr lang="en-US" dirty="0" smtClean="0"/>
              <a:t>China(p.100):</a:t>
            </a:r>
          </a:p>
          <a:p>
            <a:pPr lvl="1"/>
            <a:r>
              <a:rPr lang="en-US" dirty="0" smtClean="0"/>
              <a:t>Huang He River</a:t>
            </a:r>
          </a:p>
          <a:p>
            <a:pPr lvl="1"/>
            <a:r>
              <a:rPr lang="en-US" dirty="0" smtClean="0"/>
              <a:t>Yangtze River</a:t>
            </a:r>
          </a:p>
          <a:p>
            <a:pPr lvl="1"/>
            <a:r>
              <a:rPr lang="en-US" dirty="0" smtClean="0"/>
              <a:t>Korea</a:t>
            </a:r>
          </a:p>
          <a:p>
            <a:pPr lvl="1"/>
            <a:r>
              <a:rPr lang="en-US" dirty="0" smtClean="0"/>
              <a:t>East China Sea</a:t>
            </a:r>
          </a:p>
          <a:p>
            <a:pPr lvl="1"/>
            <a:r>
              <a:rPr lang="en-US" dirty="0" smtClean="0"/>
              <a:t>Gobi Desert</a:t>
            </a:r>
          </a:p>
          <a:p>
            <a:pPr lvl="1"/>
            <a:r>
              <a:rPr lang="en-US" dirty="0" smtClean="0"/>
              <a:t>Pacific </a:t>
            </a:r>
            <a:r>
              <a:rPr lang="en-US" dirty="0" smtClean="0"/>
              <a:t>Ocean</a:t>
            </a:r>
          </a:p>
          <a:p>
            <a:pPr lvl="1"/>
            <a:r>
              <a:rPr lang="en-US" dirty="0" smtClean="0"/>
              <a:t>Japan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6400800" cy="5404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60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1622</TotalTime>
  <Words>253</Words>
  <Application>Microsoft Macintosh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JUST DO IT #3 2/19</vt:lpstr>
      <vt:lpstr>Persian Empire</vt:lpstr>
      <vt:lpstr>PERSIAN EMPIRE</vt:lpstr>
      <vt:lpstr>PERSIAN EMPIRE</vt:lpstr>
      <vt:lpstr>PERSIAN EMPIRE</vt:lpstr>
      <vt:lpstr>PERSIAN EMPIRE</vt:lpstr>
      <vt:lpstr>PERSIAN EMPIRE</vt:lpstr>
      <vt:lpstr>Map Assignment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Persia: Empire of Tolerance </dc:title>
  <dc:creator>winxp</dc:creator>
  <cp:lastModifiedBy>Todd Kessler</cp:lastModifiedBy>
  <cp:revision>38</cp:revision>
  <cp:lastPrinted>2016-02-19T16:42:36Z</cp:lastPrinted>
  <dcterms:created xsi:type="dcterms:W3CDTF">2014-02-24T13:42:53Z</dcterms:created>
  <dcterms:modified xsi:type="dcterms:W3CDTF">2016-02-19T19:39:59Z</dcterms:modified>
</cp:coreProperties>
</file>