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9" r:id="rId2"/>
    <p:sldId id="256" r:id="rId3"/>
    <p:sldId id="257" r:id="rId4"/>
    <p:sldId id="258" r:id="rId5"/>
    <p:sldId id="261" r:id="rId6"/>
    <p:sldId id="263" r:id="rId7"/>
    <p:sldId id="264" r:id="rId8"/>
    <p:sldId id="265" r:id="rId9"/>
    <p:sldId id="275" r:id="rId10"/>
    <p:sldId id="276" r:id="rId11"/>
    <p:sldId id="281" r:id="rId12"/>
    <p:sldId id="282" r:id="rId13"/>
    <p:sldId id="283" r:id="rId14"/>
    <p:sldId id="302" r:id="rId15"/>
    <p:sldId id="298" r:id="rId16"/>
    <p:sldId id="285" r:id="rId17"/>
    <p:sldId id="288" r:id="rId18"/>
    <p:sldId id="300" r:id="rId19"/>
    <p:sldId id="289" r:id="rId20"/>
    <p:sldId id="290" r:id="rId21"/>
    <p:sldId id="301" r:id="rId22"/>
    <p:sldId id="297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285B2-6ED0-4A8A-A276-93BBD23EF669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A6E4F-928E-451A-B5F9-1F94E7297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9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7B173C-12BA-46F8-8B19-4CEAC0E6BB2E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9742D9-EE72-4896-A57C-0CCB5D08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73C-12BA-46F8-8B19-4CEAC0E6BB2E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2D9-EE72-4896-A57C-0CCB5D08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73C-12BA-46F8-8B19-4CEAC0E6BB2E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2D9-EE72-4896-A57C-0CCB5D08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7B173C-12BA-46F8-8B19-4CEAC0E6BB2E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9742D9-EE72-4896-A57C-0CCB5D0890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7B173C-12BA-46F8-8B19-4CEAC0E6BB2E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9742D9-EE72-4896-A57C-0CCB5D08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73C-12BA-46F8-8B19-4CEAC0E6BB2E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2D9-EE72-4896-A57C-0CCB5D0890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73C-12BA-46F8-8B19-4CEAC0E6BB2E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2D9-EE72-4896-A57C-0CCB5D0890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7B173C-12BA-46F8-8B19-4CEAC0E6BB2E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9742D9-EE72-4896-A57C-0CCB5D0890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173C-12BA-46F8-8B19-4CEAC0E6BB2E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2D9-EE72-4896-A57C-0CCB5D08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7B173C-12BA-46F8-8B19-4CEAC0E6BB2E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9742D9-EE72-4896-A57C-0CCB5D0890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7B173C-12BA-46F8-8B19-4CEAC0E6BB2E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9742D9-EE72-4896-A57C-0CCB5D0890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7B173C-12BA-46F8-8B19-4CEAC0E6BB2E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9742D9-EE72-4896-A57C-0CCB5D089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gif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gif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gif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JUST DO IT #4 </a:t>
            </a:r>
            <a:r>
              <a:rPr lang="en-US" b="1" dirty="0"/>
              <a:t>2</a:t>
            </a:r>
            <a:r>
              <a:rPr lang="en-US" b="1" dirty="0" smtClean="0"/>
              <a:t>/22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57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Read the scenario on page 56 and answer the question, “Will you stay or flee?” in a paragraph that is 3-5 sentences long.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615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INDUS RIVER VALLEY CIVILIZATIONS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8392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Harappa &amp; Mohenjo-Daro came at no </a:t>
            </a:r>
            <a:r>
              <a:rPr lang="en-US" sz="2800" b="1" dirty="0" smtClean="0"/>
              <a:t>L.O.S.S.</a:t>
            </a:r>
            <a:endParaRPr lang="en-US" sz="2800" dirty="0" smtClean="0"/>
          </a:p>
          <a:p>
            <a:pPr lvl="1"/>
            <a:r>
              <a:rPr lang="en-US" sz="2800" b="1" dirty="0"/>
              <a:t>L</a:t>
            </a:r>
            <a:r>
              <a:rPr lang="en-US" sz="2800" dirty="0" smtClean="0"/>
              <a:t>arge, well-planned cities</a:t>
            </a:r>
          </a:p>
          <a:p>
            <a:pPr lvl="1"/>
            <a:r>
              <a:rPr lang="en-US" sz="2800" b="1" dirty="0" smtClean="0"/>
              <a:t>O</a:t>
            </a:r>
            <a:r>
              <a:rPr lang="en-US" sz="2800" dirty="0" smtClean="0"/>
              <a:t>ven</a:t>
            </a:r>
            <a:r>
              <a:rPr lang="en-US" sz="2800" dirty="0"/>
              <a:t>-baked bricks were used to make buildings</a:t>
            </a:r>
          </a:p>
          <a:p>
            <a:pPr lvl="1"/>
            <a:r>
              <a:rPr lang="en-US" sz="2800" b="1" dirty="0"/>
              <a:t>S</a:t>
            </a:r>
            <a:r>
              <a:rPr lang="en-US" sz="2800" dirty="0" smtClean="0"/>
              <a:t>treets and buildings laid out in a grid</a:t>
            </a:r>
          </a:p>
          <a:p>
            <a:pPr lvl="1"/>
            <a:r>
              <a:rPr lang="en-US" sz="2800" b="1" dirty="0"/>
              <a:t>S</a:t>
            </a:r>
            <a:r>
              <a:rPr lang="en-US" sz="2800" dirty="0" smtClean="0"/>
              <a:t>ophisticated plumbing and sewage system within the city</a:t>
            </a:r>
          </a:p>
        </p:txBody>
      </p:sp>
      <p:pic>
        <p:nvPicPr>
          <p:cNvPr id="35842" name="Picture 2" descr="http://www.nationalgeographic.com/history/ancient/images/sw/mohenjo-daro-ruins-285685-s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2381" y="4419601"/>
            <a:ext cx="3261619" cy="2446214"/>
          </a:xfrm>
          <a:prstGeom prst="rect">
            <a:avLst/>
          </a:prstGeom>
          <a:noFill/>
        </p:spPr>
      </p:pic>
      <p:pic>
        <p:nvPicPr>
          <p:cNvPr id="5" name="Picture 2" descr="http://4.bp.blogspot.com/-0RVd2O5Nzes/T8sjNmW4jrI/AAAAAAAAC68/sxHzXy1IxtE/s1600/mohenj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94632"/>
            <a:ext cx="2209800" cy="2563368"/>
          </a:xfrm>
          <a:prstGeom prst="rect">
            <a:avLst/>
          </a:prstGeom>
          <a:noFill/>
        </p:spPr>
      </p:pic>
      <p:pic>
        <p:nvPicPr>
          <p:cNvPr id="6" name="Picture 4" descr="http://gizzisgoodies.wikispaces.com/file/view/harappa.jpg/256504230/harap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343400"/>
            <a:ext cx="3320142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ARYANS (INDO-ARYANS)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0772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Aryans crossed the Hindu Kush and migrated into India </a:t>
            </a:r>
          </a:p>
          <a:p>
            <a:r>
              <a:rPr lang="en-US" sz="2800" dirty="0" smtClean="0"/>
              <a:t>Aryans began to dominate the people in India</a:t>
            </a:r>
          </a:p>
        </p:txBody>
      </p:sp>
      <p:pic>
        <p:nvPicPr>
          <p:cNvPr id="40962" name="Picture 2" descr="http://ancientindiaia.tripod.com/sitebuildercontent/sitebuilderpictures/aryaninvasion-ind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19400"/>
            <a:ext cx="5384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dirty="0"/>
              <a:t>ARYANS (INDO-ARYANS)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624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Installed a caste system dividing people into classes</a:t>
            </a:r>
          </a:p>
          <a:p>
            <a:r>
              <a:rPr lang="en-US" sz="2800" dirty="0" smtClean="0"/>
              <a:t>Influenced all social interactions &amp; choices of occupation</a:t>
            </a:r>
            <a:endParaRPr lang="en-US" sz="2800" dirty="0"/>
          </a:p>
        </p:txBody>
      </p:sp>
      <p:pic>
        <p:nvPicPr>
          <p:cNvPr id="41986" name="Picture 2" descr="http://1.bp.blogspot.com/-4MNPWA-ymNU/TWEuwEyrpAI/AAAAAAAAAKw/UboYBvzKfsw/s1600/caste_syste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8600"/>
            <a:ext cx="3962400" cy="2790092"/>
          </a:xfrm>
          <a:prstGeom prst="rect">
            <a:avLst/>
          </a:prstGeom>
          <a:noFill/>
        </p:spPr>
      </p:pic>
      <p:pic>
        <p:nvPicPr>
          <p:cNvPr id="5" name="Picture 2" descr="http://www.justletmelearn.org/images/casteSystemGrap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649" y="1295400"/>
            <a:ext cx="4432351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ARYANS (INDO-ARYANS)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76400"/>
            <a:ext cx="4038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Brahmins- Priests</a:t>
            </a:r>
          </a:p>
          <a:p>
            <a:r>
              <a:rPr lang="en-US" sz="2800" dirty="0" err="1" smtClean="0"/>
              <a:t>Kshatryias</a:t>
            </a:r>
            <a:r>
              <a:rPr lang="en-US" sz="2800" dirty="0" smtClean="0"/>
              <a:t>- Warriors</a:t>
            </a:r>
          </a:p>
          <a:p>
            <a:r>
              <a:rPr lang="en-US" sz="2800" dirty="0" err="1" smtClean="0"/>
              <a:t>Vaishyas</a:t>
            </a:r>
            <a:r>
              <a:rPr lang="en-US" sz="2800" dirty="0" smtClean="0"/>
              <a:t>- Merchants</a:t>
            </a:r>
          </a:p>
          <a:p>
            <a:r>
              <a:rPr lang="en-US" sz="2800" dirty="0" err="1" smtClean="0"/>
              <a:t>Sudras</a:t>
            </a:r>
            <a:r>
              <a:rPr lang="en-US" sz="2800" dirty="0" smtClean="0"/>
              <a:t>- Peasants</a:t>
            </a:r>
          </a:p>
          <a:p>
            <a:r>
              <a:rPr lang="en-US" sz="2800" dirty="0" smtClean="0"/>
              <a:t>Untouchables- Out of caste system</a:t>
            </a:r>
            <a:endParaRPr lang="en-US" sz="2800" dirty="0"/>
          </a:p>
        </p:txBody>
      </p:sp>
      <p:pic>
        <p:nvPicPr>
          <p:cNvPr id="43014" name="Picture 6" descr="http://www.english-online.at/geography/india/caste-system-in-hinduism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419600" cy="449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b="1" dirty="0" smtClean="0"/>
              <a:t>JUST DO IT </a:t>
            </a:r>
            <a:r>
              <a:rPr lang="en-US" b="1" dirty="0" smtClean="0"/>
              <a:t>#5 </a:t>
            </a:r>
            <a:r>
              <a:rPr lang="en-US" b="1" dirty="0"/>
              <a:t>2</a:t>
            </a:r>
            <a:r>
              <a:rPr lang="en-US" b="1" dirty="0" smtClean="0"/>
              <a:t>/23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Answer the following questions using your notes from 4b India:</a:t>
            </a:r>
          </a:p>
          <a:p>
            <a:r>
              <a:rPr lang="en-US" sz="2800" b="1" dirty="0" smtClean="0"/>
              <a:t>1. What 2 river valleys developed what is now known as India?</a:t>
            </a:r>
          </a:p>
          <a:p>
            <a:r>
              <a:rPr lang="en-US" sz="2800" b="1" dirty="0" smtClean="0"/>
              <a:t>2. What 2 mountain ranges form India’s northeast and northwest borders?</a:t>
            </a:r>
          </a:p>
          <a:p>
            <a:r>
              <a:rPr lang="en-US" sz="2800" b="1" dirty="0" smtClean="0"/>
              <a:t>3. What 2 rivers flow through India?</a:t>
            </a:r>
          </a:p>
          <a:p>
            <a:r>
              <a:rPr lang="en-US" sz="2800" b="1" dirty="0" smtClean="0"/>
              <a:t>4. What is a major problem with these rivers?</a:t>
            </a:r>
          </a:p>
          <a:p>
            <a:r>
              <a:rPr lang="en-US" sz="2800" b="1" dirty="0" smtClean="0"/>
              <a:t>5. What were 2 of India’s earliest cities?</a:t>
            </a:r>
          </a:p>
          <a:p>
            <a:r>
              <a:rPr lang="en-US" sz="2800" b="1" dirty="0" smtClean="0"/>
              <a:t>6. What type of system did the Indo-Aryans establish in India?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921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8600"/>
            <a:ext cx="6172200" cy="838200"/>
          </a:xfrm>
        </p:spPr>
        <p:txBody>
          <a:bodyPr/>
          <a:lstStyle/>
          <a:p>
            <a:r>
              <a:rPr lang="en-US" dirty="0" smtClean="0"/>
              <a:t>WHI 4b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066800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Indian Empires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774192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5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b="1" dirty="0" smtClean="0"/>
              <a:t>The </a:t>
            </a:r>
            <a:r>
              <a:rPr lang="en-US" b="1" dirty="0" err="1" smtClean="0"/>
              <a:t>Mauryan</a:t>
            </a:r>
            <a:r>
              <a:rPr lang="en-US" b="1" dirty="0" smtClean="0"/>
              <a:t>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Chandragupta </a:t>
            </a:r>
            <a:r>
              <a:rPr lang="en-US" sz="2800" dirty="0" err="1" smtClean="0"/>
              <a:t>Maurya</a:t>
            </a:r>
            <a:r>
              <a:rPr lang="en-US" sz="2800" dirty="0" smtClean="0"/>
              <a:t> set up the </a:t>
            </a:r>
            <a:r>
              <a:rPr lang="en-US" sz="2800" dirty="0" err="1" smtClean="0"/>
              <a:t>Mauryan</a:t>
            </a:r>
            <a:r>
              <a:rPr lang="en-US" sz="2800" dirty="0" smtClean="0"/>
              <a:t> Empire across northern India</a:t>
            </a:r>
          </a:p>
          <a:p>
            <a:r>
              <a:rPr lang="en-US" sz="2800" dirty="0" err="1"/>
              <a:t>Maurya’s</a:t>
            </a:r>
            <a:r>
              <a:rPr lang="en-US" sz="2800" dirty="0"/>
              <a:t> grandson, Asoka </a:t>
            </a:r>
            <a:r>
              <a:rPr lang="en-US" sz="2800" b="1" dirty="0" smtClean="0"/>
              <a:t>S.P.R.E.A.D.</a:t>
            </a:r>
            <a:r>
              <a:rPr lang="en-US" sz="2800" dirty="0" smtClean="0"/>
              <a:t> </a:t>
            </a:r>
            <a:r>
              <a:rPr lang="en-US" sz="2800" dirty="0"/>
              <a:t>the </a:t>
            </a:r>
            <a:r>
              <a:rPr lang="en-US" sz="2800" dirty="0" err="1"/>
              <a:t>Mauryan</a:t>
            </a:r>
            <a:r>
              <a:rPr lang="en-US" sz="2800" dirty="0"/>
              <a:t> Empire to its biggest extent and </a:t>
            </a:r>
            <a:r>
              <a:rPr lang="en-US" sz="2800" dirty="0" smtClean="0"/>
              <a:t>power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upload.wikimedia.org/wikipedia/commons/thumb/8/8b/Chandragupta_mauryan_empire_305_BC.gif/120px-Chandragupta_mauryan_empire_305_B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694723"/>
            <a:ext cx="3802455" cy="3200400"/>
          </a:xfrm>
          <a:prstGeom prst="rect">
            <a:avLst/>
          </a:prstGeom>
          <a:noFill/>
        </p:spPr>
      </p:pic>
      <p:pic>
        <p:nvPicPr>
          <p:cNvPr id="5" name="Picture 6" descr="http://classconnection.s3.amazonaws.com/519/flashcards/1605519/jpg/spodek_mauryan_empire1344791467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3926" y="3200400"/>
            <a:ext cx="2990249" cy="363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b="1" dirty="0" smtClean="0"/>
              <a:t>The </a:t>
            </a:r>
            <a:r>
              <a:rPr lang="en-US" b="1" dirty="0" err="1" smtClean="0"/>
              <a:t>Mauryan</a:t>
            </a:r>
            <a:r>
              <a:rPr lang="en-US" b="1" dirty="0" smtClean="0"/>
              <a:t>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10600" cy="495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</a:t>
            </a:r>
            <a:r>
              <a:rPr lang="en-US" sz="2800" dirty="0" smtClean="0"/>
              <a:t>pread Buddhism from India to China &amp; Southeast Asia via missionaries</a:t>
            </a:r>
          </a:p>
          <a:p>
            <a:r>
              <a:rPr lang="en-US" sz="2800" b="1" dirty="0" smtClean="0"/>
              <a:t>P</a:t>
            </a:r>
            <a:r>
              <a:rPr lang="en-US" sz="2800" dirty="0" smtClean="0"/>
              <a:t>rovided free hospitals to citizens</a:t>
            </a:r>
          </a:p>
          <a:p>
            <a:r>
              <a:rPr lang="en-US" sz="2800" b="1" dirty="0" smtClean="0"/>
              <a:t>R</a:t>
            </a:r>
            <a:r>
              <a:rPr lang="en-US" sz="2800" dirty="0" smtClean="0"/>
              <a:t>oads were built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59667"/>
            <a:ext cx="6477000" cy="359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b="1" dirty="0" smtClean="0"/>
              <a:t>The </a:t>
            </a:r>
            <a:r>
              <a:rPr lang="en-US" b="1" dirty="0" err="1" smtClean="0"/>
              <a:t>Mauryan</a:t>
            </a:r>
            <a:r>
              <a:rPr lang="en-US" b="1" dirty="0" smtClean="0"/>
              <a:t>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10600" cy="495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</a:t>
            </a:r>
            <a:r>
              <a:rPr lang="en-US" sz="2800" dirty="0" smtClean="0"/>
              <a:t>xtended the political unification of India</a:t>
            </a:r>
          </a:p>
          <a:p>
            <a:r>
              <a:rPr lang="en-US" sz="2800" b="1" dirty="0" smtClean="0"/>
              <a:t>A</a:t>
            </a:r>
            <a:r>
              <a:rPr lang="en-US" sz="2800" dirty="0" smtClean="0"/>
              <a:t>soka led the </a:t>
            </a:r>
            <a:r>
              <a:rPr lang="en-US" sz="2800" dirty="0" err="1" smtClean="0"/>
              <a:t>Mauryan</a:t>
            </a:r>
            <a:r>
              <a:rPr lang="en-US" sz="2800" dirty="0" smtClean="0"/>
              <a:t> Empire</a:t>
            </a:r>
            <a:endParaRPr lang="en-US" sz="2800" b="1" dirty="0"/>
          </a:p>
          <a:p>
            <a:r>
              <a:rPr lang="en-US" sz="2800" b="1" dirty="0" smtClean="0"/>
              <a:t>D</a:t>
            </a:r>
            <a:r>
              <a:rPr lang="en-US" sz="2800" dirty="0" smtClean="0"/>
              <a:t>eveloped </a:t>
            </a:r>
            <a:r>
              <a:rPr lang="en-US" sz="2800" dirty="0"/>
              <a:t>veterinary clinics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540000"/>
            <a:ext cx="3454400" cy="431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91000"/>
            <a:ext cx="4800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2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3"/>
            <a:ext cx="7467600" cy="639762"/>
          </a:xfrm>
        </p:spPr>
        <p:txBody>
          <a:bodyPr/>
          <a:lstStyle/>
          <a:p>
            <a:pPr algn="ctr"/>
            <a:r>
              <a:rPr lang="en-US" b="1" dirty="0"/>
              <a:t>Gupta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Chandra Gupta started a later empire in northern India: The Gupta Empire</a:t>
            </a:r>
          </a:p>
          <a:p>
            <a:r>
              <a:rPr lang="en-US" sz="2800" dirty="0"/>
              <a:t>The Gupta Empire was full of great </a:t>
            </a:r>
            <a:r>
              <a:rPr lang="en-US" sz="2800" b="1" dirty="0"/>
              <a:t>M.A.T.E.R.I.A.L.</a:t>
            </a:r>
            <a:endParaRPr lang="en-US" sz="2800" dirty="0"/>
          </a:p>
          <a:p>
            <a:endParaRPr lang="en-US" dirty="0" smtClean="0"/>
          </a:p>
        </p:txBody>
      </p:sp>
      <p:pic>
        <p:nvPicPr>
          <p:cNvPr id="49154" name="Picture 2" descr="http://twsanborn.wikispaces.com/file/view/Gupta_map/254783672/387x342/Gupta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4259" y="2971800"/>
            <a:ext cx="4638259" cy="3911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63" y="3962400"/>
            <a:ext cx="3946769" cy="2932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8600"/>
            <a:ext cx="6172200" cy="838200"/>
          </a:xfrm>
        </p:spPr>
        <p:txBody>
          <a:bodyPr/>
          <a:lstStyle/>
          <a:p>
            <a:r>
              <a:rPr lang="en-US" dirty="0" smtClean="0"/>
              <a:t>WHI 4b Part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066800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India Subcontinent</a:t>
            </a:r>
            <a:endParaRPr lang="en-US" sz="3200" dirty="0"/>
          </a:p>
        </p:txBody>
      </p:sp>
      <p:pic>
        <p:nvPicPr>
          <p:cNvPr id="5" name="Picture 2" descr="http://phsglobalsmartkids.wikispaces.com/file/view/river_valley_civilizations.gif/75086471/751x432/river_valley_civilizatio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21059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Gupta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305800" cy="571500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/>
              <a:t>M</a:t>
            </a:r>
            <a:r>
              <a:rPr lang="en-US" sz="2800" dirty="0" smtClean="0"/>
              <a:t>athematics  </a:t>
            </a:r>
            <a:endParaRPr lang="en-US" sz="2800" dirty="0"/>
          </a:p>
          <a:p>
            <a:pPr lvl="2"/>
            <a:r>
              <a:rPr lang="en-US" sz="2800" dirty="0" smtClean="0"/>
              <a:t>concept of zero</a:t>
            </a:r>
          </a:p>
          <a:p>
            <a:pPr lvl="1"/>
            <a:r>
              <a:rPr lang="en-US" sz="2800" b="1" dirty="0" smtClean="0"/>
              <a:t>A</a:t>
            </a:r>
            <a:r>
              <a:rPr lang="en-US" sz="2800" dirty="0" smtClean="0"/>
              <a:t>stronomy</a:t>
            </a:r>
          </a:p>
          <a:p>
            <a:pPr lvl="2"/>
            <a:r>
              <a:rPr lang="en-US" sz="2800" dirty="0" smtClean="0"/>
              <a:t>proved </a:t>
            </a:r>
            <a:r>
              <a:rPr lang="en-US" sz="2800" dirty="0"/>
              <a:t>Earth </a:t>
            </a:r>
            <a:r>
              <a:rPr lang="en-US" sz="2800" dirty="0" smtClean="0"/>
              <a:t>was round </a:t>
            </a:r>
          </a:p>
          <a:p>
            <a:pPr lvl="1"/>
            <a:r>
              <a:rPr lang="en-US" sz="2800" b="1" dirty="0" smtClean="0"/>
              <a:t>T</a:t>
            </a:r>
            <a:r>
              <a:rPr lang="en-US" sz="2800" dirty="0" smtClean="0"/>
              <a:t>extiles</a:t>
            </a:r>
          </a:p>
          <a:p>
            <a:pPr lvl="2"/>
            <a:r>
              <a:rPr lang="en-US" sz="2800" dirty="0"/>
              <a:t>silk and </a:t>
            </a:r>
            <a:r>
              <a:rPr lang="en-US" sz="2800" dirty="0" smtClean="0"/>
              <a:t>cloth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3" y="4752254"/>
            <a:ext cx="3858847" cy="210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67200"/>
            <a:ext cx="3789332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Gupta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305800" cy="571500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/>
              <a:t>E</a:t>
            </a:r>
            <a:r>
              <a:rPr lang="en-US" sz="2800" dirty="0" smtClean="0"/>
              <a:t>ra of the Golden Age of classical Indian culture</a:t>
            </a:r>
          </a:p>
          <a:p>
            <a:pPr lvl="1"/>
            <a:r>
              <a:rPr lang="en-US" sz="2800" b="1" dirty="0"/>
              <a:t>R</a:t>
            </a:r>
            <a:r>
              <a:rPr lang="en-US" sz="2800" dirty="0"/>
              <a:t>eligion was big on Buddhism</a:t>
            </a:r>
          </a:p>
          <a:p>
            <a:pPr lvl="1"/>
            <a:r>
              <a:rPr lang="en-US" sz="2800" b="1" dirty="0"/>
              <a:t>I</a:t>
            </a:r>
            <a:r>
              <a:rPr lang="en-US" sz="2800" dirty="0"/>
              <a:t>ndia became stronger under Gupta</a:t>
            </a:r>
          </a:p>
          <a:p>
            <a:pPr marL="365760" lvl="1" indent="0">
              <a:buNone/>
            </a:pP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913478"/>
            <a:ext cx="5286474" cy="39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5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Gupta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305800" cy="571500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/>
              <a:t>A</a:t>
            </a:r>
            <a:r>
              <a:rPr lang="en-US" sz="2800" dirty="0" smtClean="0"/>
              <a:t>dvanced in medicine</a:t>
            </a:r>
          </a:p>
          <a:p>
            <a:pPr lvl="2"/>
            <a:r>
              <a:rPr lang="en-US" sz="2800" dirty="0" smtClean="0"/>
              <a:t>set broken bones, nose surgery</a:t>
            </a:r>
          </a:p>
          <a:p>
            <a:pPr lvl="1"/>
            <a:r>
              <a:rPr lang="en-US" sz="2800" b="1" dirty="0" smtClean="0"/>
              <a:t>L</a:t>
            </a:r>
            <a:r>
              <a:rPr lang="en-US" sz="2800" dirty="0" smtClean="0"/>
              <a:t>iterature</a:t>
            </a:r>
          </a:p>
          <a:p>
            <a:pPr lvl="2"/>
            <a:r>
              <a:rPr lang="en-US" sz="2800" dirty="0" smtClean="0"/>
              <a:t>Poetry, plays, dances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1"/>
            <a:ext cx="4281984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90666"/>
            <a:ext cx="3937000" cy="40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8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IN CLASS ASSIGNMENT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305800" cy="571500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/>
              <a:t>Create an advertisement/poster for eith</a:t>
            </a:r>
            <a:r>
              <a:rPr lang="en-US" sz="2800" b="1" dirty="0" smtClean="0"/>
              <a:t>er the </a:t>
            </a:r>
            <a:r>
              <a:rPr lang="en-US" sz="2800" b="1" dirty="0" err="1" smtClean="0"/>
              <a:t>Mauryan</a:t>
            </a:r>
            <a:r>
              <a:rPr lang="en-US" sz="2800" b="1" dirty="0" smtClean="0"/>
              <a:t> Empire, the Gupta Empire or the Persian Empire.  Make sure it includes the following: </a:t>
            </a:r>
          </a:p>
          <a:p>
            <a:pPr lvl="1"/>
            <a:r>
              <a:rPr lang="en-US" sz="2800" b="1" dirty="0" smtClean="0"/>
              <a:t>1 made up slogan for your empire</a:t>
            </a:r>
          </a:p>
          <a:p>
            <a:pPr lvl="1"/>
            <a:r>
              <a:rPr lang="en-US" sz="2800" b="1" dirty="0" smtClean="0"/>
              <a:t>2 illustrations of different rulers from your empire</a:t>
            </a:r>
          </a:p>
          <a:p>
            <a:pPr lvl="1"/>
            <a:r>
              <a:rPr lang="en-US" sz="2800" b="1" dirty="0" smtClean="0"/>
              <a:t>3 achievements of your empire(can be illustrations)</a:t>
            </a:r>
          </a:p>
          <a:p>
            <a:pPr lvl="1"/>
            <a:r>
              <a:rPr lang="en-US" sz="2800" b="1" dirty="0" smtClean="0"/>
              <a:t>4 reasons why your empire is greater than all the others we have looked at so far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449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5181600" cy="65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800" dirty="0" smtClean="0"/>
              <a:t>India is considered a subcontinent of Asia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820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first civilizations within ancient India sprang up along the Indus River Valley</a:t>
            </a:r>
          </a:p>
          <a:p>
            <a:r>
              <a:rPr lang="en-US" sz="2800" dirty="0" smtClean="0"/>
              <a:t>Later, civilization spread to the Ganges River Valley </a:t>
            </a:r>
          </a:p>
        </p:txBody>
      </p:sp>
      <p:pic>
        <p:nvPicPr>
          <p:cNvPr id="5" name="Picture 2" descr="http://faculty.polytechnic.org/katie-ward/07_EarlyIndia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2858046"/>
            <a:ext cx="6248400" cy="3999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39762"/>
          </a:xfrm>
        </p:spPr>
        <p:txBody>
          <a:bodyPr/>
          <a:lstStyle/>
          <a:p>
            <a:pPr algn="ctr"/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physical barriers made invasion difficult</a:t>
            </a:r>
          </a:p>
          <a:p>
            <a:r>
              <a:rPr lang="en-US" sz="2800" dirty="0" smtClean="0"/>
              <a:t>Mountains to the north</a:t>
            </a:r>
          </a:p>
          <a:p>
            <a:pPr lvl="1"/>
            <a:r>
              <a:rPr lang="en-US" sz="2800" dirty="0" smtClean="0"/>
              <a:t>Himalayas and the Hindu Kush</a:t>
            </a:r>
          </a:p>
          <a:p>
            <a:r>
              <a:rPr lang="en-US" sz="2800" dirty="0" smtClean="0"/>
              <a:t>Surrounded on three sides by the Indian Ocean</a:t>
            </a:r>
          </a:p>
          <a:p>
            <a:endParaRPr lang="en-US" dirty="0"/>
          </a:p>
        </p:txBody>
      </p:sp>
      <p:sp>
        <p:nvSpPr>
          <p:cNvPr id="18434" name="AutoShape 2" descr="http://www.wall-maps.com/Countries/IndiaPhysic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http://www.wall-maps.com/Countries/IndiaPhysic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http://www.wall-maps.com/Countries/IndiaPhysic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http://upload.wikimedia.org/wikipedia/commons/thumb/5/58/Himalayas_Map.png/272px-Himalayas_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1"/>
            <a:ext cx="4407875" cy="3581400"/>
          </a:xfrm>
          <a:prstGeom prst="rect">
            <a:avLst/>
          </a:prstGeom>
          <a:noFill/>
        </p:spPr>
      </p:pic>
      <p:pic>
        <p:nvPicPr>
          <p:cNvPr id="9" name="Picture 4" descr="http://www.redorbit.com/media/uploads/2012/09/HimalayanMelt_091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2906" y="3306762"/>
            <a:ext cx="5261094" cy="3551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People migrated(moved) into the India subcontinent by using mountain passes in the Hindu Kush mountains</a:t>
            </a:r>
          </a:p>
        </p:txBody>
      </p:sp>
      <p:pic>
        <p:nvPicPr>
          <p:cNvPr id="20482" name="Picture 2" descr="http://www.kingsacademy.com/mhodges/05_World-Cultures/02_Ancient-Eastern-Civilizations/pictures/WLB-054_map_Ancient-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28440"/>
            <a:ext cx="4433510" cy="4229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apsofindia.com/maps/rivers/ganges-river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436036"/>
            <a:ext cx="3697118" cy="4418056"/>
          </a:xfrm>
          <a:prstGeom prst="rect">
            <a:avLst/>
          </a:prstGeom>
          <a:noFill/>
        </p:spPr>
      </p:pic>
      <p:pic>
        <p:nvPicPr>
          <p:cNvPr id="21508" name="Picture 4" descr="http://www.mapsofindia.com/maps/rivers/indus-river-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9" y="2431132"/>
            <a:ext cx="3704492" cy="44268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914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India’s two main rivers are the Indus River and the Ganges Rivers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981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Indus River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9812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Ganges River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81400" y="0"/>
            <a:ext cx="240778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INDIA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5962"/>
          </a:xfrm>
        </p:spPr>
        <p:txBody>
          <a:bodyPr/>
          <a:lstStyle/>
          <a:p>
            <a:pPr algn="ctr"/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3820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Both rivers flooded and provided good soil for farming</a:t>
            </a:r>
            <a:endParaRPr lang="en-US" sz="2800" dirty="0"/>
          </a:p>
        </p:txBody>
      </p:sp>
      <p:pic>
        <p:nvPicPr>
          <p:cNvPr id="7" name="Picture 2" descr="http://www.abc.net.au/news/image/4282946-3x2-700x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648200"/>
            <a:ext cx="3312334" cy="2209800"/>
          </a:xfrm>
          <a:prstGeom prst="rect">
            <a:avLst/>
          </a:prstGeom>
          <a:noFill/>
        </p:spPr>
      </p:pic>
      <p:pic>
        <p:nvPicPr>
          <p:cNvPr id="8" name="Picture 2" descr="http://news.bbcimg.co.uk/media/images/61371000/jpg/_61371109_61371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4572001" cy="2571752"/>
          </a:xfrm>
          <a:prstGeom prst="rect">
            <a:avLst/>
          </a:prstGeom>
          <a:noFill/>
        </p:spPr>
      </p:pic>
      <p:pic>
        <p:nvPicPr>
          <p:cNvPr id="9" name="Picture 4" descr="http://cdn.theweek.co.uk/sites/theweek/files/styles/theweek_gallery_main_image/public/floods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900" y="4572000"/>
            <a:ext cx="2705100" cy="2307492"/>
          </a:xfrm>
          <a:prstGeom prst="rect">
            <a:avLst/>
          </a:prstGeom>
          <a:noFill/>
        </p:spPr>
      </p:pic>
      <p:pic>
        <p:nvPicPr>
          <p:cNvPr id="10" name="Picture 4" descr="http://static.guim.co.uk/Guardian/world/gallery/2008/aug/28/india.india/GD8598402@Indian-flood-affected-44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920094"/>
            <a:ext cx="4648200" cy="2919160"/>
          </a:xfrm>
          <a:prstGeom prst="rect">
            <a:avLst/>
          </a:prstGeom>
          <a:noFill/>
        </p:spPr>
      </p:pic>
      <p:pic>
        <p:nvPicPr>
          <p:cNvPr id="11" name="Picture 6" descr="http://inapcache.boston.com/universal/site_graphics/blogs/bigpicture/floodlry/bp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683760"/>
            <a:ext cx="3352800" cy="2174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848600" cy="1143000"/>
          </a:xfrm>
        </p:spPr>
        <p:txBody>
          <a:bodyPr/>
          <a:lstStyle/>
          <a:p>
            <a:pPr algn="ctr"/>
            <a:r>
              <a:rPr lang="en-US" dirty="0" smtClean="0"/>
              <a:t>INDUS RIVER VALLEY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4582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2500 B.C., the first major cities in India were being built</a:t>
            </a:r>
          </a:p>
          <a:p>
            <a:r>
              <a:rPr lang="en-US" sz="2800" dirty="0" smtClean="0"/>
              <a:t>two largest cities along the Indus River were</a:t>
            </a:r>
          </a:p>
          <a:p>
            <a:pPr lvl="1"/>
            <a:r>
              <a:rPr lang="en-US" sz="2800" dirty="0" smtClean="0"/>
              <a:t>Harappa</a:t>
            </a:r>
          </a:p>
          <a:p>
            <a:pPr lvl="1"/>
            <a:r>
              <a:rPr lang="en-US" sz="2800" dirty="0" smtClean="0"/>
              <a:t>Mohenjo-Daro</a:t>
            </a:r>
          </a:p>
        </p:txBody>
      </p:sp>
      <p:pic>
        <p:nvPicPr>
          <p:cNvPr id="34818" name="Picture 2" descr="http://porterdesign.files.wordpress.com/2012/11/indu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4428" y="3352800"/>
            <a:ext cx="4179389" cy="3505200"/>
          </a:xfrm>
          <a:prstGeom prst="rect">
            <a:avLst/>
          </a:prstGeom>
          <a:noFill/>
        </p:spPr>
      </p:pic>
      <p:pic>
        <p:nvPicPr>
          <p:cNvPr id="5" name="Picture 2" descr="http://i.imwx.com/web/news/2010/august/flood-pakistan-indusmodis2-080510-439x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5" y="3422658"/>
            <a:ext cx="4570046" cy="3435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2752</TotalTime>
  <Words>604</Words>
  <Application>Microsoft Macintosh PowerPoint</Application>
  <PresentationFormat>On-screen Show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JUST DO IT #4 2/22</vt:lpstr>
      <vt:lpstr>WHI 4b Part I</vt:lpstr>
      <vt:lpstr>India</vt:lpstr>
      <vt:lpstr>India</vt:lpstr>
      <vt:lpstr>India</vt:lpstr>
      <vt:lpstr>India</vt:lpstr>
      <vt:lpstr>PowerPoint Presentation</vt:lpstr>
      <vt:lpstr>India</vt:lpstr>
      <vt:lpstr>INDUS RIVER VALLEY CIVILIZATIONS</vt:lpstr>
      <vt:lpstr>INDUS RIVER VALLEY CIVILIZATIONS</vt:lpstr>
      <vt:lpstr>ARYANS (INDO-ARYANS)</vt:lpstr>
      <vt:lpstr>ARYANS (INDO-ARYANS)</vt:lpstr>
      <vt:lpstr>ARYANS (INDO-ARYANS)</vt:lpstr>
      <vt:lpstr>JUST DO IT #5 2/23</vt:lpstr>
      <vt:lpstr>WHI 4b Part II</vt:lpstr>
      <vt:lpstr>The Mauryan Empire</vt:lpstr>
      <vt:lpstr>The Mauryan Empire</vt:lpstr>
      <vt:lpstr>The Mauryan Empire</vt:lpstr>
      <vt:lpstr>Gupta Empire</vt:lpstr>
      <vt:lpstr>Gupta Empire</vt:lpstr>
      <vt:lpstr>Gupta Empire</vt:lpstr>
      <vt:lpstr>Gupta Empire</vt:lpstr>
      <vt:lpstr>IN CLASS ASSIGNMENT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</dc:title>
  <dc:creator>winxp</dc:creator>
  <cp:lastModifiedBy>Todd Kessler</cp:lastModifiedBy>
  <cp:revision>90</cp:revision>
  <dcterms:created xsi:type="dcterms:W3CDTF">2013-03-05T16:58:34Z</dcterms:created>
  <dcterms:modified xsi:type="dcterms:W3CDTF">2016-02-23T13:59:20Z</dcterms:modified>
</cp:coreProperties>
</file>